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yler Wahl" initials="TW" lastIdx="2" clrIdx="0">
    <p:extLst>
      <p:ext uri="{19B8F6BF-5375-455C-9EA6-DF929625EA0E}">
        <p15:presenceInfo xmlns:p15="http://schemas.microsoft.com/office/powerpoint/2012/main" userId="a093a9c99006af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36B8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34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89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51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6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45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34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7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9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81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3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9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1A7B1-438A-40B8-9472-BD0C8D1BC2CC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C3149-50E6-484D-B177-5FDE3B6BF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33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gi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57989" y="352690"/>
            <a:ext cx="396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Select A Team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28674" y="2980328"/>
            <a:ext cx="189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Dallas Cowboys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764" y="1283123"/>
            <a:ext cx="1783642" cy="16293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10252" y="2980328"/>
            <a:ext cx="189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Houston Texans</a:t>
            </a: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412" y="1346606"/>
            <a:ext cx="1550803" cy="153670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788568" y="2989853"/>
            <a:ext cx="189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Texas Rangers</a:t>
            </a:r>
            <a:endParaRPr lang="en-US" sz="20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68" y="1280552"/>
            <a:ext cx="1684652" cy="1602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7711" y="1195204"/>
            <a:ext cx="2121124" cy="168810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354251" y="2989853"/>
            <a:ext cx="1895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Houston Astros</a:t>
            </a:r>
            <a:endParaRPr lang="en-US" sz="20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59" y="4085617"/>
            <a:ext cx="1853653" cy="160080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46108" y="5862203"/>
            <a:ext cx="2089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Dallas Mavericks</a:t>
            </a:r>
            <a:endParaRPr lang="en-US" sz="20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058" y="4085617"/>
            <a:ext cx="3456591" cy="160080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619403" y="5862203"/>
            <a:ext cx="2183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Houston Rockets</a:t>
            </a:r>
            <a:endParaRPr lang="en-US" sz="20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213" y="4085617"/>
            <a:ext cx="2940350" cy="1600808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7019497" y="5862203"/>
            <a:ext cx="2178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San Antonio Spurs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273" y="4085617"/>
            <a:ext cx="1252976" cy="160080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0438646" y="5862203"/>
            <a:ext cx="2178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PGA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7054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36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181600" y="228600"/>
            <a:ext cx="4076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Dallas Cowboys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54833" t="14980" r="11898" b="4564"/>
          <a:stretch/>
        </p:blipFill>
        <p:spPr>
          <a:xfrm>
            <a:off x="2603635" y="813375"/>
            <a:ext cx="5800603" cy="56004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63659" t="11037" r="499" b="6925"/>
          <a:stretch/>
        </p:blipFill>
        <p:spPr>
          <a:xfrm>
            <a:off x="8535322" y="972273"/>
            <a:ext cx="3555854" cy="22890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59750" t="36815" r="29415" b="52814"/>
          <a:stretch/>
        </p:blipFill>
        <p:spPr>
          <a:xfrm>
            <a:off x="60918" y="813375"/>
            <a:ext cx="2477175" cy="6668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57166" t="41852" r="32834" b="17260"/>
          <a:stretch/>
        </p:blipFill>
        <p:spPr>
          <a:xfrm>
            <a:off x="9002609" y="3420258"/>
            <a:ext cx="2621280" cy="301447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917" y="3235592"/>
            <a:ext cx="25427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dirty="0" smtClean="0"/>
              <a:t>Roster/other Information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1008822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919"/>
            <a:ext cx="10515600" cy="5924044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Index </a:t>
            </a:r>
            <a:r>
              <a:rPr lang="en-US" dirty="0" smtClean="0"/>
              <a:t>page will allow user’s to click on team name to take them to that team’s specific page, made by us</a:t>
            </a:r>
          </a:p>
          <a:p>
            <a:r>
              <a:rPr lang="en-US" dirty="0" smtClean="0"/>
              <a:t>Clicking on team’s logo will direct user to the official NFL/MLB/NBA page for that team</a:t>
            </a:r>
          </a:p>
          <a:p>
            <a:r>
              <a:rPr lang="en-US" dirty="0" smtClean="0"/>
              <a:t>Each team’s page will have background color specific to that team</a:t>
            </a:r>
            <a:endParaRPr lang="en-US" dirty="0"/>
          </a:p>
          <a:p>
            <a:r>
              <a:rPr lang="en-US" dirty="0"/>
              <a:t>Each team’s page will have info specific to them (City </a:t>
            </a:r>
            <a:r>
              <a:rPr lang="en-US" dirty="0" smtClean="0"/>
              <a:t>weather/city map/team’s </a:t>
            </a:r>
            <a:r>
              <a:rPr lang="en-US" dirty="0"/>
              <a:t>social media page, etc</a:t>
            </a:r>
            <a:r>
              <a:rPr lang="en-US" dirty="0" smtClean="0"/>
              <a:t>.)</a:t>
            </a:r>
          </a:p>
          <a:p>
            <a:r>
              <a:rPr lang="en-US" dirty="0" smtClean="0"/>
              <a:t>Google maps will be interactive, allowing user to zoom in/out</a:t>
            </a:r>
          </a:p>
          <a:p>
            <a:r>
              <a:rPr lang="en-US" dirty="0" smtClean="0"/>
              <a:t>API’s will allow user to click on them to take them to external web page with additional info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6145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119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Tyler Wahl</dc:creator>
  <cp:lastModifiedBy>Tyler Wahl</cp:lastModifiedBy>
  <cp:revision>10</cp:revision>
  <dcterms:created xsi:type="dcterms:W3CDTF">2017-04-11T13:50:32Z</dcterms:created>
  <dcterms:modified xsi:type="dcterms:W3CDTF">2017-04-17T17:16:08Z</dcterms:modified>
</cp:coreProperties>
</file>

<file path=docProps/thumbnail.jpeg>
</file>